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3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0658C-2003-4B70-902D-AFBC650B9AA8}" v="1" dt="2024-08-06T19:30:21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5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3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6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08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6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9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8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9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F1E69B-8A77-4088-B275-A5244199864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208481-BA7C-4A1E-80E9-BEB2285B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358F-99B4-046E-2AE0-4DB58E040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783" y="1380068"/>
            <a:ext cx="4978303" cy="2616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/>
              <a:t>BREMS Updated Handtevy Mobile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4FD38-BE42-8353-A5CB-05C2F39AA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1575" y="3996267"/>
            <a:ext cx="4080511" cy="1388534"/>
          </a:xfrm>
        </p:spPr>
        <p:txBody>
          <a:bodyPr>
            <a:normAutofit/>
          </a:bodyPr>
          <a:lstStyle/>
          <a:p>
            <a:r>
              <a:rPr lang="en-US" b="1"/>
              <a:t>Instructions for use and FAQs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264B95C-47AE-80A8-7E40-57EF133F7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3" y="1271552"/>
            <a:ext cx="4202978" cy="1769675"/>
          </a:xfrm>
          <a:prstGeom prst="rect">
            <a:avLst/>
          </a:prstGeom>
        </p:spPr>
      </p:pic>
      <p:pic>
        <p:nvPicPr>
          <p:cNvPr id="5" name="Picture 2" descr="Handtevy-logo">
            <a:extLst>
              <a:ext uri="{FF2B5EF4-FFF2-40B4-BE49-F238E27FC236}">
                <a16:creationId xmlns:a16="http://schemas.microsoft.com/office/drawing/2014/main" id="{205B614B-A5E8-97A4-335B-9A84AE5F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26" y="3881729"/>
            <a:ext cx="3152537" cy="6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6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C1AA3D-F76A-9D8A-73AA-B7BED5E73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54E9E6-D78A-4DC3-8CCD-66B15A827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8527" y="6157590"/>
            <a:ext cx="1663473" cy="700409"/>
          </a:xfrm>
          <a:prstGeom prst="rect">
            <a:avLst/>
          </a:prstGeom>
        </p:spPr>
      </p:pic>
      <p:pic>
        <p:nvPicPr>
          <p:cNvPr id="1026" name="Picture 2" descr="Handtevy-logo">
            <a:extLst>
              <a:ext uri="{FF2B5EF4-FFF2-40B4-BE49-F238E27FC236}">
                <a16:creationId xmlns:a16="http://schemas.microsoft.com/office/drawing/2014/main" id="{73A3F454-564B-0DB9-4095-A47CBDF30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" y="167281"/>
            <a:ext cx="1559573" cy="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787059-C491-B10F-0651-C9EE504CA3B5}"/>
              </a:ext>
            </a:extLst>
          </p:cNvPr>
          <p:cNvSpPr txBox="1"/>
          <p:nvPr/>
        </p:nvSpPr>
        <p:spPr>
          <a:xfrm>
            <a:off x="4594947" y="925873"/>
            <a:ext cx="4523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As always, feel free to contact us with questions:</a:t>
            </a:r>
          </a:p>
          <a:p>
            <a:endParaRPr lang="en-US" sz="4000" b="1" dirty="0">
              <a:solidFill>
                <a:srgbClr val="00206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434.947.5934</a:t>
            </a:r>
          </a:p>
          <a:p>
            <a:endParaRPr lang="en-US" sz="4000" b="1" dirty="0">
              <a:solidFill>
                <a:srgbClr val="00206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info@vabrems.org</a:t>
            </a:r>
          </a:p>
        </p:txBody>
      </p:sp>
    </p:spTree>
    <p:extLst>
      <p:ext uri="{BB962C8B-B14F-4D97-AF65-F5344CB8AC3E}">
        <p14:creationId xmlns:p14="http://schemas.microsoft.com/office/powerpoint/2010/main" val="29821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D30B1F-262B-C025-E97D-5D2149220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3C97D866-0F77-45DF-8EB7-C3D116B32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4F9B1DE5-8736-46A8-986F-7D93EABD7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7">
              <a:extLst>
                <a:ext uri="{FF2B5EF4-FFF2-40B4-BE49-F238E27FC236}">
                  <a16:creationId xmlns:a16="http://schemas.microsoft.com/office/drawing/2014/main" id="{DEF5C121-2BFC-4684-A8AE-AAC74878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8DDBAAB4-8BAF-4FAB-99AC-C59B579A0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9">
              <a:extLst>
                <a:ext uri="{FF2B5EF4-FFF2-40B4-BE49-F238E27FC236}">
                  <a16:creationId xmlns:a16="http://schemas.microsoft.com/office/drawing/2014/main" id="{195B7BE3-689C-4566-858A-873632B1B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0">
              <a:extLst>
                <a:ext uri="{FF2B5EF4-FFF2-40B4-BE49-F238E27FC236}">
                  <a16:creationId xmlns:a16="http://schemas.microsoft.com/office/drawing/2014/main" id="{5220C0B1-373C-427C-85C1-E40FC7A9D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1">
              <a:extLst>
                <a:ext uri="{FF2B5EF4-FFF2-40B4-BE49-F238E27FC236}">
                  <a16:creationId xmlns:a16="http://schemas.microsoft.com/office/drawing/2014/main" id="{66BCB563-408A-4114-85A8-266D3943E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A61B1D17-4193-4A7A-A456-16B3E6E52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40" name="Freeform 6">
              <a:extLst>
                <a:ext uri="{FF2B5EF4-FFF2-40B4-BE49-F238E27FC236}">
                  <a16:creationId xmlns:a16="http://schemas.microsoft.com/office/drawing/2014/main" id="{A6863BA3-86CE-4E19-A9B2-C8CD3D814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7">
              <a:extLst>
                <a:ext uri="{FF2B5EF4-FFF2-40B4-BE49-F238E27FC236}">
                  <a16:creationId xmlns:a16="http://schemas.microsoft.com/office/drawing/2014/main" id="{D0F1E85B-B620-4481-AF30-7F6337497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8">
              <a:extLst>
                <a:ext uri="{FF2B5EF4-FFF2-40B4-BE49-F238E27FC236}">
                  <a16:creationId xmlns:a16="http://schemas.microsoft.com/office/drawing/2014/main" id="{786ED306-183F-43FB-9CCE-165422743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9">
              <a:extLst>
                <a:ext uri="{FF2B5EF4-FFF2-40B4-BE49-F238E27FC236}">
                  <a16:creationId xmlns:a16="http://schemas.microsoft.com/office/drawing/2014/main" id="{48B640DB-18BC-440C-97B9-9D70EAD35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0">
              <a:extLst>
                <a:ext uri="{FF2B5EF4-FFF2-40B4-BE49-F238E27FC236}">
                  <a16:creationId xmlns:a16="http://schemas.microsoft.com/office/drawing/2014/main" id="{B2F341A2-6DA3-4FD4-98D3-DEB4D2DD4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1">
              <a:extLst>
                <a:ext uri="{FF2B5EF4-FFF2-40B4-BE49-F238E27FC236}">
                  <a16:creationId xmlns:a16="http://schemas.microsoft.com/office/drawing/2014/main" id="{32059881-5222-4218-910F-AF5FBAB86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7" name="Rounded Rectangle 16">
            <a:extLst>
              <a:ext uri="{FF2B5EF4-FFF2-40B4-BE49-F238E27FC236}">
                <a16:creationId xmlns:a16="http://schemas.microsoft.com/office/drawing/2014/main" id="{12BF4AB5-4AFA-4CE1-835A-A52B25B63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 </a:t>
            </a:r>
          </a:p>
        </p:txBody>
      </p:sp>
      <p:pic>
        <p:nvPicPr>
          <p:cNvPr id="10" name="Picture 9" descr="A close-up of a tablet and a tablet">
            <a:extLst>
              <a:ext uri="{FF2B5EF4-FFF2-40B4-BE49-F238E27FC236}">
                <a16:creationId xmlns:a16="http://schemas.microsoft.com/office/drawing/2014/main" id="{A8F5F6E3-47D1-B96A-1588-D8AF2132A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16" y="1011765"/>
            <a:ext cx="3557798" cy="4546708"/>
          </a:xfrm>
          <a:prstGeom prst="rect">
            <a:avLst/>
          </a:prstGeom>
        </p:spPr>
      </p:pic>
      <p:pic>
        <p:nvPicPr>
          <p:cNvPr id="1026" name="Picture 2" descr="Handtevy-logo">
            <a:extLst>
              <a:ext uri="{FF2B5EF4-FFF2-40B4-BE49-F238E27FC236}">
                <a16:creationId xmlns:a16="http://schemas.microsoft.com/office/drawing/2014/main" id="{26ACD875-62F9-3749-BA7E-B20ECF74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" y="167281"/>
            <a:ext cx="1559573" cy="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168A44F-33E3-B3F0-DD86-403BE50ED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9" y="6084182"/>
            <a:ext cx="1837817" cy="7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1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690AAE-6E9B-76C5-4E1D-B39C14D07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97F70779-0FB4-4D13-9933-18A7142A0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53" name="Freeform 6">
              <a:extLst>
                <a:ext uri="{FF2B5EF4-FFF2-40B4-BE49-F238E27FC236}">
                  <a16:creationId xmlns:a16="http://schemas.microsoft.com/office/drawing/2014/main" id="{C9FDF95E-BC42-458B-900C-0ED39FD60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7">
              <a:extLst>
                <a:ext uri="{FF2B5EF4-FFF2-40B4-BE49-F238E27FC236}">
                  <a16:creationId xmlns:a16="http://schemas.microsoft.com/office/drawing/2014/main" id="{96C47C77-BC71-465B-8B16-C27FF764F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8">
              <a:extLst>
                <a:ext uri="{FF2B5EF4-FFF2-40B4-BE49-F238E27FC236}">
                  <a16:creationId xmlns:a16="http://schemas.microsoft.com/office/drawing/2014/main" id="{9C9D7DE9-072C-4007-978E-925F5E6AA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9">
              <a:extLst>
                <a:ext uri="{FF2B5EF4-FFF2-40B4-BE49-F238E27FC236}">
                  <a16:creationId xmlns:a16="http://schemas.microsoft.com/office/drawing/2014/main" id="{C48D08DD-584A-4D31-99E6-1A16D6E17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0">
              <a:extLst>
                <a:ext uri="{FF2B5EF4-FFF2-40B4-BE49-F238E27FC236}">
                  <a16:creationId xmlns:a16="http://schemas.microsoft.com/office/drawing/2014/main" id="{CB24CE8B-7A6A-4B64-8A78-FA49AC5B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1">
              <a:extLst>
                <a:ext uri="{FF2B5EF4-FFF2-40B4-BE49-F238E27FC236}">
                  <a16:creationId xmlns:a16="http://schemas.microsoft.com/office/drawing/2014/main" id="{91F086CD-0318-46B7-97AC-CE844A0E2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615B322E-8DA7-437E-A4D4-BF8491A7E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61" name="Freeform 6">
              <a:extLst>
                <a:ext uri="{FF2B5EF4-FFF2-40B4-BE49-F238E27FC236}">
                  <a16:creationId xmlns:a16="http://schemas.microsoft.com/office/drawing/2014/main" id="{789B04FD-DC47-4432-BEB4-25BBD6E4B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7">
              <a:extLst>
                <a:ext uri="{FF2B5EF4-FFF2-40B4-BE49-F238E27FC236}">
                  <a16:creationId xmlns:a16="http://schemas.microsoft.com/office/drawing/2014/main" id="{BCDA2234-3C48-4AEE-84D0-DCB55E3B6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8">
              <a:extLst>
                <a:ext uri="{FF2B5EF4-FFF2-40B4-BE49-F238E27FC236}">
                  <a16:creationId xmlns:a16="http://schemas.microsoft.com/office/drawing/2014/main" id="{3D899517-558B-43B9-A586-CF8527D1E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9">
              <a:extLst>
                <a:ext uri="{FF2B5EF4-FFF2-40B4-BE49-F238E27FC236}">
                  <a16:creationId xmlns:a16="http://schemas.microsoft.com/office/drawing/2014/main" id="{6A5120F3-9097-49FA-AE74-C2F288D13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10">
              <a:extLst>
                <a:ext uri="{FF2B5EF4-FFF2-40B4-BE49-F238E27FC236}">
                  <a16:creationId xmlns:a16="http://schemas.microsoft.com/office/drawing/2014/main" id="{24F28A4D-3A9B-47FA-83D3-C0E509A59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11">
              <a:extLst>
                <a:ext uri="{FF2B5EF4-FFF2-40B4-BE49-F238E27FC236}">
                  <a16:creationId xmlns:a16="http://schemas.microsoft.com/office/drawing/2014/main" id="{88D8BE5D-18E4-4476-9B31-81D45F46F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8" name="Rounded Rectangle 16">
            <a:extLst>
              <a:ext uri="{FF2B5EF4-FFF2-40B4-BE49-F238E27FC236}">
                <a16:creationId xmlns:a16="http://schemas.microsoft.com/office/drawing/2014/main" id="{C7AED668-2E28-4272-B9B5-32FDFBB60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1045" y="648931"/>
            <a:ext cx="9235440" cy="5212080"/>
          </a:xfrm>
          <a:prstGeom prst="roundRect">
            <a:avLst>
              <a:gd name="adj" fmla="val 4834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qr code&#10;&#10;Description automatically generated">
            <a:extLst>
              <a:ext uri="{FF2B5EF4-FFF2-40B4-BE49-F238E27FC236}">
                <a16:creationId xmlns:a16="http://schemas.microsoft.com/office/drawing/2014/main" id="{D58B09C3-D2DE-8164-E7CD-37E3D67F4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520"/>
          <a:stretch/>
        </p:blipFill>
        <p:spPr>
          <a:xfrm>
            <a:off x="4894018" y="757238"/>
            <a:ext cx="4136813" cy="4572000"/>
          </a:xfrm>
          <a:prstGeom prst="rect">
            <a:avLst/>
          </a:prstGeom>
        </p:spPr>
      </p:pic>
      <p:pic>
        <p:nvPicPr>
          <p:cNvPr id="1026" name="Picture 2" descr="Handtevy-logo">
            <a:extLst>
              <a:ext uri="{FF2B5EF4-FFF2-40B4-BE49-F238E27FC236}">
                <a16:creationId xmlns:a16="http://schemas.microsoft.com/office/drawing/2014/main" id="{34597181-FE21-4F3D-A831-8E7830D38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" y="167281"/>
            <a:ext cx="1559573" cy="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2C044D6-0493-87BD-9D28-678D7538C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9" y="6084182"/>
            <a:ext cx="1837817" cy="7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1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AA5F7-3C4A-6ECC-168D-9FC9DEC16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DF88D856-EEE2-E65F-E8D4-7E45D231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92" y="679392"/>
            <a:ext cx="4660015" cy="5990309"/>
          </a:xfrm>
          <a:prstGeom prst="rect">
            <a:avLst/>
          </a:prstGeom>
        </p:spPr>
      </p:pic>
      <p:pic>
        <p:nvPicPr>
          <p:cNvPr id="1026" name="Picture 2" descr="Handtevy-logo">
            <a:extLst>
              <a:ext uri="{FF2B5EF4-FFF2-40B4-BE49-F238E27FC236}">
                <a16:creationId xmlns:a16="http://schemas.microsoft.com/office/drawing/2014/main" id="{F5018199-FE6D-22F2-5767-ECB3D312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" y="167281"/>
            <a:ext cx="1559573" cy="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5C048-57FD-910E-967E-065ACF6C4983}"/>
              </a:ext>
            </a:extLst>
          </p:cNvPr>
          <p:cNvSpPr txBox="1"/>
          <p:nvPr/>
        </p:nvSpPr>
        <p:spPr>
          <a:xfrm>
            <a:off x="8948827" y="889843"/>
            <a:ext cx="23139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If you already have the BREMS Handtevy Mobile App, then you won’t need to download a new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Once you open the app, you should see a green bar across the bottom that says synchronizing update.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DB4AF-A115-8A9B-2270-DBE57BD65338}"/>
              </a:ext>
            </a:extLst>
          </p:cNvPr>
          <p:cNvSpPr txBox="1"/>
          <p:nvPr/>
        </p:nvSpPr>
        <p:spPr>
          <a:xfrm>
            <a:off x="4621763" y="4509797"/>
            <a:ext cx="326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Username: BREMS1778</a:t>
            </a:r>
          </a:p>
          <a:p>
            <a:r>
              <a:rPr lang="en-US" dirty="0"/>
              <a:t>Password: BREMS1778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BA91C5B-F86E-F1C1-214C-8B7D24874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9" y="6084182"/>
            <a:ext cx="1837817" cy="7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4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F6F6C-A6A0-807C-FA69-C41EA2403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tevy-logo">
            <a:extLst>
              <a:ext uri="{FF2B5EF4-FFF2-40B4-BE49-F238E27FC236}">
                <a16:creationId xmlns:a16="http://schemas.microsoft.com/office/drawing/2014/main" id="{B367E56C-EBA6-0403-2D5B-EE1F90C3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" y="167281"/>
            <a:ext cx="1559573" cy="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28442-4CB5-7735-25AD-50A2ED1C169B}"/>
              </a:ext>
            </a:extLst>
          </p:cNvPr>
          <p:cNvSpPr txBox="1"/>
          <p:nvPr/>
        </p:nvSpPr>
        <p:spPr>
          <a:xfrm>
            <a:off x="3064874" y="1166842"/>
            <a:ext cx="2313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From the main screen, you will see the choice of Pediatric or Adult.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new Adult tab now has choices for ideal body weight. Choose the appropriate weight that you need.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6C8BFDDD-9C72-7688-3C4A-0E67CFE65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797"/>
            <a:ext cx="3167180" cy="68580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28CE0C82-CC76-E26D-1D52-3FA246E30B77}"/>
              </a:ext>
            </a:extLst>
          </p:cNvPr>
          <p:cNvSpPr/>
          <p:nvPr/>
        </p:nvSpPr>
        <p:spPr>
          <a:xfrm>
            <a:off x="9463243" y="1184227"/>
            <a:ext cx="690465" cy="292359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E58FB-84D4-7F59-1B7E-EF3960788233}"/>
              </a:ext>
            </a:extLst>
          </p:cNvPr>
          <p:cNvSpPr txBox="1"/>
          <p:nvPr/>
        </p:nvSpPr>
        <p:spPr>
          <a:xfrm>
            <a:off x="9633882" y="1591319"/>
            <a:ext cx="18910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Here you will see where you can click on Protocols.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Clicking that will take you to a new page. </a:t>
            </a:r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80B7D15-B504-A46C-5AD2-60E8978C6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9" y="6084182"/>
            <a:ext cx="1837817" cy="7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8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D3BFDB-047C-6ACE-1D42-A4B380233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tevy-logo">
            <a:extLst>
              <a:ext uri="{FF2B5EF4-FFF2-40B4-BE49-F238E27FC236}">
                <a16:creationId xmlns:a16="http://schemas.microsoft.com/office/drawing/2014/main" id="{3DCE63AE-11B6-C846-A57F-87D93D00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" y="167281"/>
            <a:ext cx="1559573" cy="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7B33C0-DEE7-1822-7888-EE630F59CA4E}"/>
              </a:ext>
            </a:extLst>
          </p:cNvPr>
          <p:cNvSpPr txBox="1"/>
          <p:nvPr/>
        </p:nvSpPr>
        <p:spPr>
          <a:xfrm>
            <a:off x="2827808" y="1231640"/>
            <a:ext cx="2313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Here you can choose the protocol that applies to your patient condition.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Clicking on the </a:t>
            </a:r>
            <a:r>
              <a:rPr lang="en-US" b="1" dirty="0">
                <a:solidFill>
                  <a:srgbClr val="002060"/>
                </a:solidFill>
              </a:rPr>
              <a:t>+</a:t>
            </a:r>
            <a:r>
              <a:rPr lang="en-US" dirty="0">
                <a:solidFill>
                  <a:srgbClr val="002060"/>
                </a:solidFill>
              </a:rPr>
              <a:t> will expand the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BFD33-4A0D-2AB9-6BC2-6BC2C202A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8206" y="81279"/>
            <a:ext cx="3167179" cy="6858000"/>
          </a:xfrm>
          <a:prstGeom prst="rect">
            <a:avLst/>
          </a:prstGeom>
        </p:spPr>
      </p:pic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54C6811-DB3F-77E0-1356-D1B004F11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9" y="6084182"/>
            <a:ext cx="1837817" cy="7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5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6CB66-B750-7C2A-3E66-5D3E85746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tevy-logo">
            <a:extLst>
              <a:ext uri="{FF2B5EF4-FFF2-40B4-BE49-F238E27FC236}">
                <a16:creationId xmlns:a16="http://schemas.microsoft.com/office/drawing/2014/main" id="{C3086F58-0956-66E8-CEFF-1ABB877A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" y="167281"/>
            <a:ext cx="1559573" cy="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8C62B5-F899-1E1D-4A03-9FF222AB6BDD}"/>
              </a:ext>
            </a:extLst>
          </p:cNvPr>
          <p:cNvSpPr txBox="1"/>
          <p:nvPr/>
        </p:nvSpPr>
        <p:spPr>
          <a:xfrm>
            <a:off x="2123381" y="1211320"/>
            <a:ext cx="23139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Clicking on the </a:t>
            </a:r>
            <a:r>
              <a:rPr lang="en-US" b="1" dirty="0">
                <a:solidFill>
                  <a:srgbClr val="002060"/>
                </a:solidFill>
              </a:rPr>
              <a:t>+</a:t>
            </a:r>
            <a:r>
              <a:rPr lang="en-US" dirty="0">
                <a:solidFill>
                  <a:srgbClr val="002060"/>
                </a:solidFill>
              </a:rPr>
              <a:t> will expand the section allowing you to chose which protocol suits your patient condition.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DD766-B2A6-EFB5-44FA-5C1DB78ED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526" y="0"/>
            <a:ext cx="3167179" cy="6857998"/>
          </a:xfrm>
          <a:prstGeom prst="rect">
            <a:avLst/>
          </a:prstGeom>
        </p:spPr>
      </p:pic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D61856D-2BDA-5EB8-C3E1-A6EC4964D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9" y="6084182"/>
            <a:ext cx="1837817" cy="7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4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C6358-BF58-9218-9775-981007C39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tevy-logo">
            <a:extLst>
              <a:ext uri="{FF2B5EF4-FFF2-40B4-BE49-F238E27FC236}">
                <a16:creationId xmlns:a16="http://schemas.microsoft.com/office/drawing/2014/main" id="{53ED61B9-0434-094B-5285-0D17745D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" y="167281"/>
            <a:ext cx="1559573" cy="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FA8FF4-C01F-442A-213E-60CB73CFD01B}"/>
              </a:ext>
            </a:extLst>
          </p:cNvPr>
          <p:cNvSpPr txBox="1"/>
          <p:nvPr/>
        </p:nvSpPr>
        <p:spPr>
          <a:xfrm>
            <a:off x="3085194" y="1197773"/>
            <a:ext cx="23139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Here you can see that the app will provide you the medications available for use based upon the ideal body weight and protocol that you chose.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BBAC2-CF25-8C59-B18F-439EED58B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"/>
            <a:ext cx="3167179" cy="6857998"/>
          </a:xfrm>
          <a:prstGeom prst="rect">
            <a:avLst/>
          </a:prstGeom>
        </p:spPr>
      </p:pic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55236BB-41E5-A382-D6EC-2905F39A7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9" y="6084182"/>
            <a:ext cx="1837817" cy="7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82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9ABF9A-300D-3748-0206-7D93134E8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79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7E123AAE-7C5D-4EC5-B570-7141C940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EBE68FE8-33EE-42EC-8894-049237550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questionnaire&#10;&#10;Description automatically generated">
            <a:extLst>
              <a:ext uri="{FF2B5EF4-FFF2-40B4-BE49-F238E27FC236}">
                <a16:creationId xmlns:a16="http://schemas.microsoft.com/office/drawing/2014/main" id="{1A01219E-E470-C774-D579-AA4877BB4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41"/>
          <a:stretch/>
        </p:blipFill>
        <p:spPr>
          <a:xfrm>
            <a:off x="1542327" y="559736"/>
            <a:ext cx="9320896" cy="5242964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1026" name="Picture 2" descr="Handtevy-logo">
            <a:extLst>
              <a:ext uri="{FF2B5EF4-FFF2-40B4-BE49-F238E27FC236}">
                <a16:creationId xmlns:a16="http://schemas.microsoft.com/office/drawing/2014/main" id="{477E3385-0EB5-FC48-AACA-0237C158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" y="167281"/>
            <a:ext cx="1559573" cy="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638AAAF-3B2C-E328-A1CE-806977A5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332" y="6298264"/>
            <a:ext cx="1268856" cy="5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15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91</TotalTime>
  <Words>197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BREMS Updated Handtevy Mobile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Handtevy App</dc:title>
  <dc:creator>Kersey, Jennifer (VDH)</dc:creator>
  <cp:lastModifiedBy>Meadows, Lori (VDH)</cp:lastModifiedBy>
  <cp:revision>3</cp:revision>
  <dcterms:created xsi:type="dcterms:W3CDTF">2024-04-12T16:00:06Z</dcterms:created>
  <dcterms:modified xsi:type="dcterms:W3CDTF">2024-12-13T16:10:05Z</dcterms:modified>
</cp:coreProperties>
</file>